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F66E-DC90-47DB-9169-E5F626A07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314FF-ADDD-43AA-AF9E-F2D4A80F0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E6EAB-20B9-46E5-BD78-E19E681C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3ACB-3251-4B8B-BF3C-353A434D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1D95E-409C-4DC6-8016-F0286321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068A-525D-4FB3-B0DB-0F42AC3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1F7DC-2FDA-423B-B30E-6E6423262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1F87-706F-4FED-BE51-43467563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A8F62-3B0A-46BC-B987-4FAD8870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C73F-A664-4DEF-8CBB-5475002E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6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A5078-FD82-4A24-840E-E0FD8370B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BEFFB-DB5A-4086-A684-DC9763F5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DB36-D20E-4ABB-9141-4E576CD3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4792-B4DE-417A-84B5-0370C0B4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9A07C-4AFA-4735-9A2E-B6D5714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F0B0-17D8-474B-A4A4-F029C98B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FBC1-1A26-43FD-A808-7504813D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2B91-26A5-49FA-A342-108251A4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E8B6-D5BC-41D6-B840-A1AFCD29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DAAF-7013-4BAC-B403-140F9DA7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22EC-159D-4A91-B439-F0CD3E4E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15F4-DEE5-408B-A8D2-662E1178C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FF30-21A5-4A57-9CE4-1ED7B591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DD794-E2A6-42F7-866B-BE8D4C9E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8530-21AC-4369-9C25-B16200F0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F762-E64E-4664-890B-CCABE517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7CC2-9FCA-4DB5-999B-12C92397B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77888-E8AC-426F-A88F-4F701E622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31DC5-105C-49A8-BB39-A51534F8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E4A90-72C9-45F0-9F16-97A849FA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6767B-B678-498A-9FEB-106E47B4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966F-BFCA-45F8-9E4B-FAFAC27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54947-4A9D-47B5-B168-BE926D649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327C-C964-4DA5-8CBC-282ED6C32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035B0-4020-4776-A7E6-56E822494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93C85-BE6E-4769-93B7-A2FB3EA0E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2A3E6-D62C-4ED2-9DD4-52A8BA9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5AC12-F8BE-4D5C-838E-E7E49B6C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D1F62-612F-40C9-91B8-9A99C184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9DD4-690F-4DE6-80DD-E3CD598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D786D-4E26-4094-852C-7E387D3B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E94-9B45-440B-A8FA-45257398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0DCF1-F8CC-4351-9D62-E1CA7559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E3D9E-AC69-487A-901D-2855306C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DB981-C9E4-4B85-85A7-CC5A26D6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C89-E2C0-4B31-8F91-D33CE5ED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6426-C66D-4A39-86F8-56C511C7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71A7-876C-4E5F-B53B-A2F4EADD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6AE04-CB70-44C0-A0F0-3C9124A0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32EF4-F32A-420F-BDCC-ED2DBFC5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B2E15-D5E9-43D0-AAA0-6B77FD45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E885E-4F09-4143-82F3-C1CA1DEA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ED90-2543-43EE-86D8-B38F6050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647EDA-687F-4BEA-8BFC-DA0C56C10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98D64-5E73-4A7B-90BC-C73B213A9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5E1A3-1199-404D-BD9C-5D9C04F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C90A9-84AE-4D6D-BC7E-58800463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2193B-99A1-47C8-A04A-1B4323ED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88AC-B0CE-4FEE-B2A7-C02452C3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DC1F-7C15-4428-A630-2EBA05EE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1630-DC03-414B-89A4-D0D69A3D6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95691-D649-4381-A632-2DC5A5291B3E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EFEBC-45D6-4A85-83DF-37793C3AC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6528-E16A-45B0-A80E-11352E197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6418-FC04-453D-81BA-1E11BBBA0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6FBB4-C5B1-498F-90F8-6DE73F4B1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05032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01.398">
            <a:extLst>
              <a:ext uri="{FF2B5EF4-FFF2-40B4-BE49-F238E27FC236}">
                <a16:creationId xmlns:a16="http://schemas.microsoft.com/office/drawing/2014/main" id="{271F2895-EAE6-4566-9D44-D04F9FE66E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4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19.187">
            <a:extLst>
              <a:ext uri="{FF2B5EF4-FFF2-40B4-BE49-F238E27FC236}">
                <a16:creationId xmlns:a16="http://schemas.microsoft.com/office/drawing/2014/main" id="{7FFA5343-5C78-4189-ACD8-4E2B0A50A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0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617.990">
            <a:extLst>
              <a:ext uri="{FF2B5EF4-FFF2-40B4-BE49-F238E27FC236}">
                <a16:creationId xmlns:a16="http://schemas.microsoft.com/office/drawing/2014/main" id="{69B3101A-2E51-483B-B0F8-63EFD19022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0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1.085">
            <a:extLst>
              <a:ext uri="{FF2B5EF4-FFF2-40B4-BE49-F238E27FC236}">
                <a16:creationId xmlns:a16="http://schemas.microsoft.com/office/drawing/2014/main" id="{188C0661-0895-466F-AA2C-CCC0B273A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8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4.910">
            <a:extLst>
              <a:ext uri="{FF2B5EF4-FFF2-40B4-BE49-F238E27FC236}">
                <a16:creationId xmlns:a16="http://schemas.microsoft.com/office/drawing/2014/main" id="{649761AB-0679-42A2-A625-6714639C6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8.487">
            <a:extLst>
              <a:ext uri="{FF2B5EF4-FFF2-40B4-BE49-F238E27FC236}">
                <a16:creationId xmlns:a16="http://schemas.microsoft.com/office/drawing/2014/main" id="{4ABA5CAA-F854-42C7-A449-9FAF98EEF1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65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1.855">
            <a:extLst>
              <a:ext uri="{FF2B5EF4-FFF2-40B4-BE49-F238E27FC236}">
                <a16:creationId xmlns:a16="http://schemas.microsoft.com/office/drawing/2014/main" id="{5A4B4D6B-CA34-4AC8-8277-FC473D7A3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43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5.221">
            <a:extLst>
              <a:ext uri="{FF2B5EF4-FFF2-40B4-BE49-F238E27FC236}">
                <a16:creationId xmlns:a16="http://schemas.microsoft.com/office/drawing/2014/main" id="{1D65FED5-4072-4567-968F-3C94CF1D6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9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7.834">
            <a:extLst>
              <a:ext uri="{FF2B5EF4-FFF2-40B4-BE49-F238E27FC236}">
                <a16:creationId xmlns:a16="http://schemas.microsoft.com/office/drawing/2014/main" id="{F8D8B3E7-AC6E-4444-9B95-AED0DE29F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50.522">
            <a:extLst>
              <a:ext uri="{FF2B5EF4-FFF2-40B4-BE49-F238E27FC236}">
                <a16:creationId xmlns:a16="http://schemas.microsoft.com/office/drawing/2014/main" id="{3EA05751-7329-45B8-9A27-528EBCC49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9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58.695">
            <a:extLst>
              <a:ext uri="{FF2B5EF4-FFF2-40B4-BE49-F238E27FC236}">
                <a16:creationId xmlns:a16="http://schemas.microsoft.com/office/drawing/2014/main" id="{DFC2215E-C53A-405F-9837-2A49A3432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32.241">
            <a:extLst>
              <a:ext uri="{FF2B5EF4-FFF2-40B4-BE49-F238E27FC236}">
                <a16:creationId xmlns:a16="http://schemas.microsoft.com/office/drawing/2014/main" id="{D3ABD7D1-2C74-4FA8-9D9D-549E24F13D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393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801.567">
            <a:extLst>
              <a:ext uri="{FF2B5EF4-FFF2-40B4-BE49-F238E27FC236}">
                <a16:creationId xmlns:a16="http://schemas.microsoft.com/office/drawing/2014/main" id="{69D8AF72-FCF7-4FC7-9750-D04CA7000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659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13.934">
            <a:extLst>
              <a:ext uri="{FF2B5EF4-FFF2-40B4-BE49-F238E27FC236}">
                <a16:creationId xmlns:a16="http://schemas.microsoft.com/office/drawing/2014/main" id="{BC7C3800-1712-4EAA-9114-CFD095103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03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21.810">
            <a:extLst>
              <a:ext uri="{FF2B5EF4-FFF2-40B4-BE49-F238E27FC236}">
                <a16:creationId xmlns:a16="http://schemas.microsoft.com/office/drawing/2014/main" id="{CD22ADF2-CD51-476B-8E94-6C1CE6936B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64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32.395">
            <a:extLst>
              <a:ext uri="{FF2B5EF4-FFF2-40B4-BE49-F238E27FC236}">
                <a16:creationId xmlns:a16="http://schemas.microsoft.com/office/drawing/2014/main" id="{DAD51E34-ACCB-467A-957F-905D0D818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09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56.970">
            <a:extLst>
              <a:ext uri="{FF2B5EF4-FFF2-40B4-BE49-F238E27FC236}">
                <a16:creationId xmlns:a16="http://schemas.microsoft.com/office/drawing/2014/main" id="{C3A970FB-098C-46CC-B969-69A14CD5F6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19.381">
            <a:extLst>
              <a:ext uri="{FF2B5EF4-FFF2-40B4-BE49-F238E27FC236}">
                <a16:creationId xmlns:a16="http://schemas.microsoft.com/office/drawing/2014/main" id="{866AB5B7-9FF7-491C-9B50-00D521162C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62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22.552">
            <a:extLst>
              <a:ext uri="{FF2B5EF4-FFF2-40B4-BE49-F238E27FC236}">
                <a16:creationId xmlns:a16="http://schemas.microsoft.com/office/drawing/2014/main" id="{344BAA8F-4F77-4AE7-878B-FFB8D9F88C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721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37.328">
            <a:extLst>
              <a:ext uri="{FF2B5EF4-FFF2-40B4-BE49-F238E27FC236}">
                <a16:creationId xmlns:a16="http://schemas.microsoft.com/office/drawing/2014/main" id="{F142CBC0-D2B6-4D24-B074-702BF81FF6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851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45.969">
            <a:extLst>
              <a:ext uri="{FF2B5EF4-FFF2-40B4-BE49-F238E27FC236}">
                <a16:creationId xmlns:a16="http://schemas.microsoft.com/office/drawing/2014/main" id="{F27D726E-2C9E-4720-97CD-58DA5E13E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50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56.193">
            <a:extLst>
              <a:ext uri="{FF2B5EF4-FFF2-40B4-BE49-F238E27FC236}">
                <a16:creationId xmlns:a16="http://schemas.microsoft.com/office/drawing/2014/main" id="{4BE9519A-A3C7-4A5F-8679-42EBA46EF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41.238">
            <a:extLst>
              <a:ext uri="{FF2B5EF4-FFF2-40B4-BE49-F238E27FC236}">
                <a16:creationId xmlns:a16="http://schemas.microsoft.com/office/drawing/2014/main" id="{C2A4CEB6-7A87-4970-B075-884AF11F9A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40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108.426">
            <a:extLst>
              <a:ext uri="{FF2B5EF4-FFF2-40B4-BE49-F238E27FC236}">
                <a16:creationId xmlns:a16="http://schemas.microsoft.com/office/drawing/2014/main" id="{E3E6D1CB-BB9B-4854-8175-C01BBADA2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21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111.938">
            <a:extLst>
              <a:ext uri="{FF2B5EF4-FFF2-40B4-BE49-F238E27FC236}">
                <a16:creationId xmlns:a16="http://schemas.microsoft.com/office/drawing/2014/main" id="{FD8F646C-CB94-4787-8093-88EA4AA8D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9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506.483">
            <a:extLst>
              <a:ext uri="{FF2B5EF4-FFF2-40B4-BE49-F238E27FC236}">
                <a16:creationId xmlns:a16="http://schemas.microsoft.com/office/drawing/2014/main" id="{1F46832E-366D-4A75-A794-55207CEE8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57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30.583">
            <a:extLst>
              <a:ext uri="{FF2B5EF4-FFF2-40B4-BE49-F238E27FC236}">
                <a16:creationId xmlns:a16="http://schemas.microsoft.com/office/drawing/2014/main" id="{DA66F53C-7ECF-48B3-BAD3-F7863DABC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85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38.202">
            <a:extLst>
              <a:ext uri="{FF2B5EF4-FFF2-40B4-BE49-F238E27FC236}">
                <a16:creationId xmlns:a16="http://schemas.microsoft.com/office/drawing/2014/main" id="{E9F4A866-1AF3-4B2F-AA29-FEBFFB7F96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811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44.977">
            <a:extLst>
              <a:ext uri="{FF2B5EF4-FFF2-40B4-BE49-F238E27FC236}">
                <a16:creationId xmlns:a16="http://schemas.microsoft.com/office/drawing/2014/main" id="{B5C673BD-BB75-405F-99FF-EB24BDBDA3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5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04.420">
            <a:extLst>
              <a:ext uri="{FF2B5EF4-FFF2-40B4-BE49-F238E27FC236}">
                <a16:creationId xmlns:a16="http://schemas.microsoft.com/office/drawing/2014/main" id="{EE4501C6-7584-4840-A649-E2165AE1E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63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06.578">
            <a:extLst>
              <a:ext uri="{FF2B5EF4-FFF2-40B4-BE49-F238E27FC236}">
                <a16:creationId xmlns:a16="http://schemas.microsoft.com/office/drawing/2014/main" id="{B0503863-912F-440A-9E78-ECF512649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71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27.975">
            <a:extLst>
              <a:ext uri="{FF2B5EF4-FFF2-40B4-BE49-F238E27FC236}">
                <a16:creationId xmlns:a16="http://schemas.microsoft.com/office/drawing/2014/main" id="{3918BFB4-ACF7-4181-A61B-744E89FAB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5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31.694">
            <a:extLst>
              <a:ext uri="{FF2B5EF4-FFF2-40B4-BE49-F238E27FC236}">
                <a16:creationId xmlns:a16="http://schemas.microsoft.com/office/drawing/2014/main" id="{871B8DD8-642E-430C-B0CF-4C4CAAF6A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9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804.612">
            <a:extLst>
              <a:ext uri="{FF2B5EF4-FFF2-40B4-BE49-F238E27FC236}">
                <a16:creationId xmlns:a16="http://schemas.microsoft.com/office/drawing/2014/main" id="{58E6832B-1FEF-4E18-8BE0-330443A8C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88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40.584">
            <a:extLst>
              <a:ext uri="{FF2B5EF4-FFF2-40B4-BE49-F238E27FC236}">
                <a16:creationId xmlns:a16="http://schemas.microsoft.com/office/drawing/2014/main" id="{8B283937-82F2-4C4B-BE5A-92A18BEC1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37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45.860">
            <a:extLst>
              <a:ext uri="{FF2B5EF4-FFF2-40B4-BE49-F238E27FC236}">
                <a16:creationId xmlns:a16="http://schemas.microsoft.com/office/drawing/2014/main" id="{41322B97-6900-41B9-B9A9-16BCF57E2F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61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3833.687">
            <a:extLst>
              <a:ext uri="{FF2B5EF4-FFF2-40B4-BE49-F238E27FC236}">
                <a16:creationId xmlns:a16="http://schemas.microsoft.com/office/drawing/2014/main" id="{B28AEA43-8917-46CD-8A19-93BBDB040A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0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35.969">
            <a:extLst>
              <a:ext uri="{FF2B5EF4-FFF2-40B4-BE49-F238E27FC236}">
                <a16:creationId xmlns:a16="http://schemas.microsoft.com/office/drawing/2014/main" id="{AC36A55F-35CD-4F77-BC1D-76CCFD2BF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3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45.975">
            <a:extLst>
              <a:ext uri="{FF2B5EF4-FFF2-40B4-BE49-F238E27FC236}">
                <a16:creationId xmlns:a16="http://schemas.microsoft.com/office/drawing/2014/main" id="{280D7150-B96B-43BF-90C5-0928F12A7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69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55.528">
            <a:extLst>
              <a:ext uri="{FF2B5EF4-FFF2-40B4-BE49-F238E27FC236}">
                <a16:creationId xmlns:a16="http://schemas.microsoft.com/office/drawing/2014/main" id="{40377A7D-B599-46E5-B6F0-76DCEBC23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789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38.901">
            <a:extLst>
              <a:ext uri="{FF2B5EF4-FFF2-40B4-BE49-F238E27FC236}">
                <a16:creationId xmlns:a16="http://schemas.microsoft.com/office/drawing/2014/main" id="{7D985277-EF7C-4360-926A-EFE4D18C4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18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41.714">
            <a:extLst>
              <a:ext uri="{FF2B5EF4-FFF2-40B4-BE49-F238E27FC236}">
                <a16:creationId xmlns:a16="http://schemas.microsoft.com/office/drawing/2014/main" id="{88BB00F2-08C6-429E-9B6F-1D7B460DC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88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46.673">
            <a:extLst>
              <a:ext uri="{FF2B5EF4-FFF2-40B4-BE49-F238E27FC236}">
                <a16:creationId xmlns:a16="http://schemas.microsoft.com/office/drawing/2014/main" id="{CEED3472-186C-4173-AAD9-598C9D596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83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58.443">
            <a:extLst>
              <a:ext uri="{FF2B5EF4-FFF2-40B4-BE49-F238E27FC236}">
                <a16:creationId xmlns:a16="http://schemas.microsoft.com/office/drawing/2014/main" id="{B188218D-91F7-4EC3-A93E-B6B963EABE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848.320">
            <a:extLst>
              <a:ext uri="{FF2B5EF4-FFF2-40B4-BE49-F238E27FC236}">
                <a16:creationId xmlns:a16="http://schemas.microsoft.com/office/drawing/2014/main" id="{24235B97-29E2-4527-8DA2-A16468935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563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03.138">
            <a:extLst>
              <a:ext uri="{FF2B5EF4-FFF2-40B4-BE49-F238E27FC236}">
                <a16:creationId xmlns:a16="http://schemas.microsoft.com/office/drawing/2014/main" id="{A1C58E02-E1F1-4939-B35B-97B76F1C0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4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08.913">
            <a:extLst>
              <a:ext uri="{FF2B5EF4-FFF2-40B4-BE49-F238E27FC236}">
                <a16:creationId xmlns:a16="http://schemas.microsoft.com/office/drawing/2014/main" id="{701B58A6-A229-46D9-9828-5E0F3607D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13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11.936">
            <a:extLst>
              <a:ext uri="{FF2B5EF4-FFF2-40B4-BE49-F238E27FC236}">
                <a16:creationId xmlns:a16="http://schemas.microsoft.com/office/drawing/2014/main" id="{146BF669-87B0-4407-9AD1-83BB25D98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00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19.919">
            <a:extLst>
              <a:ext uri="{FF2B5EF4-FFF2-40B4-BE49-F238E27FC236}">
                <a16:creationId xmlns:a16="http://schemas.microsoft.com/office/drawing/2014/main" id="{D95E17E7-BFA0-4198-9B2F-FE83BF816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431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27.557">
            <a:extLst>
              <a:ext uri="{FF2B5EF4-FFF2-40B4-BE49-F238E27FC236}">
                <a16:creationId xmlns:a16="http://schemas.microsoft.com/office/drawing/2014/main" id="{B4854807-9052-462E-93B6-9412CADFED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4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921.031">
            <a:extLst>
              <a:ext uri="{FF2B5EF4-FFF2-40B4-BE49-F238E27FC236}">
                <a16:creationId xmlns:a16="http://schemas.microsoft.com/office/drawing/2014/main" id="{4FB67F50-5551-4455-9E28-67E951A589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921.205">
            <a:extLst>
              <a:ext uri="{FF2B5EF4-FFF2-40B4-BE49-F238E27FC236}">
                <a16:creationId xmlns:a16="http://schemas.microsoft.com/office/drawing/2014/main" id="{7510283E-FE1B-42E5-8AF2-6E762904C6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5016.528">
            <a:extLst>
              <a:ext uri="{FF2B5EF4-FFF2-40B4-BE49-F238E27FC236}">
                <a16:creationId xmlns:a16="http://schemas.microsoft.com/office/drawing/2014/main" id="{E4CAF307-E6A5-4EA4-9B44-4EA6B4A8D6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5254.772">
            <a:extLst>
              <a:ext uri="{FF2B5EF4-FFF2-40B4-BE49-F238E27FC236}">
                <a16:creationId xmlns:a16="http://schemas.microsoft.com/office/drawing/2014/main" id="{097365EC-2574-4AA9-A014-14917FC0C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209.731">
            <a:extLst>
              <a:ext uri="{FF2B5EF4-FFF2-40B4-BE49-F238E27FC236}">
                <a16:creationId xmlns:a16="http://schemas.microsoft.com/office/drawing/2014/main" id="{E0395E92-81E5-4CBA-A0D2-680047725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539.012">
            <a:extLst>
              <a:ext uri="{FF2B5EF4-FFF2-40B4-BE49-F238E27FC236}">
                <a16:creationId xmlns:a16="http://schemas.microsoft.com/office/drawing/2014/main" id="{6B268204-66DA-4C37-AFD3-E58644792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226.348">
            <a:extLst>
              <a:ext uri="{FF2B5EF4-FFF2-40B4-BE49-F238E27FC236}">
                <a16:creationId xmlns:a16="http://schemas.microsoft.com/office/drawing/2014/main" id="{778AC482-11E6-49A6-8003-F1D054556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850.261">
            <a:extLst>
              <a:ext uri="{FF2B5EF4-FFF2-40B4-BE49-F238E27FC236}">
                <a16:creationId xmlns:a16="http://schemas.microsoft.com/office/drawing/2014/main" id="{1F49B04E-3B80-4332-A85B-DD74EDED4A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26.617">
            <a:extLst>
              <a:ext uri="{FF2B5EF4-FFF2-40B4-BE49-F238E27FC236}">
                <a16:creationId xmlns:a16="http://schemas.microsoft.com/office/drawing/2014/main" id="{951C264F-45B6-4C1B-A1B9-29F46385E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34.020">
            <a:extLst>
              <a:ext uri="{FF2B5EF4-FFF2-40B4-BE49-F238E27FC236}">
                <a16:creationId xmlns:a16="http://schemas.microsoft.com/office/drawing/2014/main" id="{6E29333E-E3A3-4D18-83E0-16B0501F3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53.198">
            <a:extLst>
              <a:ext uri="{FF2B5EF4-FFF2-40B4-BE49-F238E27FC236}">
                <a16:creationId xmlns:a16="http://schemas.microsoft.com/office/drawing/2014/main" id="{1B3E03C3-504C-46FD-BF1F-347867901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16.763">
            <a:extLst>
              <a:ext uri="{FF2B5EF4-FFF2-40B4-BE49-F238E27FC236}">
                <a16:creationId xmlns:a16="http://schemas.microsoft.com/office/drawing/2014/main" id="{52CE5946-FFA1-44DC-ABCC-E09F35F1F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22.019">
            <a:extLst>
              <a:ext uri="{FF2B5EF4-FFF2-40B4-BE49-F238E27FC236}">
                <a16:creationId xmlns:a16="http://schemas.microsoft.com/office/drawing/2014/main" id="{B18D1D26-48A4-4B25-98F5-7C106B39D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24.622">
            <a:extLst>
              <a:ext uri="{FF2B5EF4-FFF2-40B4-BE49-F238E27FC236}">
                <a16:creationId xmlns:a16="http://schemas.microsoft.com/office/drawing/2014/main" id="{C1253A47-0DF1-4ECC-AED0-A702D292B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39.939">
            <a:extLst>
              <a:ext uri="{FF2B5EF4-FFF2-40B4-BE49-F238E27FC236}">
                <a16:creationId xmlns:a16="http://schemas.microsoft.com/office/drawing/2014/main" id="{4C81F2FA-A1DE-461A-B99B-E0A5262B96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44.525">
            <a:extLst>
              <a:ext uri="{FF2B5EF4-FFF2-40B4-BE49-F238E27FC236}">
                <a16:creationId xmlns:a16="http://schemas.microsoft.com/office/drawing/2014/main" id="{57285FD6-7182-4574-B089-CDFC8E1C1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630.277">
            <a:extLst>
              <a:ext uri="{FF2B5EF4-FFF2-40B4-BE49-F238E27FC236}">
                <a16:creationId xmlns:a16="http://schemas.microsoft.com/office/drawing/2014/main" id="{146B85D3-0275-4D47-920E-9B1AEAD644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48.087">
            <a:extLst>
              <a:ext uri="{FF2B5EF4-FFF2-40B4-BE49-F238E27FC236}">
                <a16:creationId xmlns:a16="http://schemas.microsoft.com/office/drawing/2014/main" id="{A0A90389-A5DC-4C9B-9BD0-FBEA834F1E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6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52.109">
            <a:extLst>
              <a:ext uri="{FF2B5EF4-FFF2-40B4-BE49-F238E27FC236}">
                <a16:creationId xmlns:a16="http://schemas.microsoft.com/office/drawing/2014/main" id="{8D10748D-9219-4CF2-8859-00336A51B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20.061">
            <a:extLst>
              <a:ext uri="{FF2B5EF4-FFF2-40B4-BE49-F238E27FC236}">
                <a16:creationId xmlns:a16="http://schemas.microsoft.com/office/drawing/2014/main" id="{4A914090-E5DB-4376-8698-A4FF16D2F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22.556">
            <a:extLst>
              <a:ext uri="{FF2B5EF4-FFF2-40B4-BE49-F238E27FC236}">
                <a16:creationId xmlns:a16="http://schemas.microsoft.com/office/drawing/2014/main" id="{3C3F00E1-2E50-4911-A131-C4DD80E9F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98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34.499">
            <a:extLst>
              <a:ext uri="{FF2B5EF4-FFF2-40B4-BE49-F238E27FC236}">
                <a16:creationId xmlns:a16="http://schemas.microsoft.com/office/drawing/2014/main" id="{6C9A7FBF-38F3-4885-B8A9-643719D49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52.220">
            <a:extLst>
              <a:ext uri="{FF2B5EF4-FFF2-40B4-BE49-F238E27FC236}">
                <a16:creationId xmlns:a16="http://schemas.microsoft.com/office/drawing/2014/main" id="{3B0B9AEA-A8A2-4974-A347-F3B3742D04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59.134">
            <a:extLst>
              <a:ext uri="{FF2B5EF4-FFF2-40B4-BE49-F238E27FC236}">
                <a16:creationId xmlns:a16="http://schemas.microsoft.com/office/drawing/2014/main" id="{1CA2BDDB-AB8B-4D4E-AFC7-C12357BB6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907.485">
            <a:extLst>
              <a:ext uri="{FF2B5EF4-FFF2-40B4-BE49-F238E27FC236}">
                <a16:creationId xmlns:a16="http://schemas.microsoft.com/office/drawing/2014/main" id="{5CB6F4C8-7FD4-4FDF-BC7F-4BF30805A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35921.150">
            <a:extLst>
              <a:ext uri="{FF2B5EF4-FFF2-40B4-BE49-F238E27FC236}">
                <a16:creationId xmlns:a16="http://schemas.microsoft.com/office/drawing/2014/main" id="{4ED95F28-6F8E-45F4-852E-42AD78FC2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008.384">
            <a:extLst>
              <a:ext uri="{FF2B5EF4-FFF2-40B4-BE49-F238E27FC236}">
                <a16:creationId xmlns:a16="http://schemas.microsoft.com/office/drawing/2014/main" id="{378E886C-3386-4019-A76F-52B20B744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710.430">
            <a:extLst>
              <a:ext uri="{FF2B5EF4-FFF2-40B4-BE49-F238E27FC236}">
                <a16:creationId xmlns:a16="http://schemas.microsoft.com/office/drawing/2014/main" id="{58CAEF06-017B-4595-91B6-30A79A793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6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122.496">
            <a:extLst>
              <a:ext uri="{FF2B5EF4-FFF2-40B4-BE49-F238E27FC236}">
                <a16:creationId xmlns:a16="http://schemas.microsoft.com/office/drawing/2014/main" id="{0D2E000F-1C5F-4A0D-8E4C-374091EFA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9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144.221">
            <a:extLst>
              <a:ext uri="{FF2B5EF4-FFF2-40B4-BE49-F238E27FC236}">
                <a16:creationId xmlns:a16="http://schemas.microsoft.com/office/drawing/2014/main" id="{970C2D19-CF49-48EB-9C45-DA579B3B15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8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259.664">
            <a:extLst>
              <a:ext uri="{FF2B5EF4-FFF2-40B4-BE49-F238E27FC236}">
                <a16:creationId xmlns:a16="http://schemas.microsoft.com/office/drawing/2014/main" id="{2B4C5F16-FCDB-4E25-A034-F2EB9243A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515.835">
            <a:extLst>
              <a:ext uri="{FF2B5EF4-FFF2-40B4-BE49-F238E27FC236}">
                <a16:creationId xmlns:a16="http://schemas.microsoft.com/office/drawing/2014/main" id="{FDA1E3C9-8BBC-4843-B4EF-341A7BD44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03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521.041">
            <a:extLst>
              <a:ext uri="{FF2B5EF4-FFF2-40B4-BE49-F238E27FC236}">
                <a16:creationId xmlns:a16="http://schemas.microsoft.com/office/drawing/2014/main" id="{0390A270-F09B-43FA-AEBF-37FB7A1B4B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4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932.481">
            <a:extLst>
              <a:ext uri="{FF2B5EF4-FFF2-40B4-BE49-F238E27FC236}">
                <a16:creationId xmlns:a16="http://schemas.microsoft.com/office/drawing/2014/main" id="{90E0FB05-68C3-466C-A907-D3201C8A1C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2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048.329">
            <a:extLst>
              <a:ext uri="{FF2B5EF4-FFF2-40B4-BE49-F238E27FC236}">
                <a16:creationId xmlns:a16="http://schemas.microsoft.com/office/drawing/2014/main" id="{1C50B13A-473D-4288-9CAE-5068B7081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052.151">
            <a:extLst>
              <a:ext uri="{FF2B5EF4-FFF2-40B4-BE49-F238E27FC236}">
                <a16:creationId xmlns:a16="http://schemas.microsoft.com/office/drawing/2014/main" id="{88039183-0ABB-4ED2-B09D-0152FE2A7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3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157.848">
            <a:extLst>
              <a:ext uri="{FF2B5EF4-FFF2-40B4-BE49-F238E27FC236}">
                <a16:creationId xmlns:a16="http://schemas.microsoft.com/office/drawing/2014/main" id="{5C33A38D-E865-497E-A3F7-41137BC9FB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232.383">
            <a:extLst>
              <a:ext uri="{FF2B5EF4-FFF2-40B4-BE49-F238E27FC236}">
                <a16:creationId xmlns:a16="http://schemas.microsoft.com/office/drawing/2014/main" id="{E6883818-F12C-45C3-B3BB-9EBE8D4CE2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742.004">
            <a:extLst>
              <a:ext uri="{FF2B5EF4-FFF2-40B4-BE49-F238E27FC236}">
                <a16:creationId xmlns:a16="http://schemas.microsoft.com/office/drawing/2014/main" id="{1FA13CBB-E3F5-4461-9758-4E477BFC62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5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245.890">
            <a:extLst>
              <a:ext uri="{FF2B5EF4-FFF2-40B4-BE49-F238E27FC236}">
                <a16:creationId xmlns:a16="http://schemas.microsoft.com/office/drawing/2014/main" id="{CAF1D866-7F87-4F61-8D40-648A32C180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1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718.432">
            <a:extLst>
              <a:ext uri="{FF2B5EF4-FFF2-40B4-BE49-F238E27FC236}">
                <a16:creationId xmlns:a16="http://schemas.microsoft.com/office/drawing/2014/main" id="{318B5999-7533-4D4A-95D4-4BA933D48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3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802.329">
            <a:extLst>
              <a:ext uri="{FF2B5EF4-FFF2-40B4-BE49-F238E27FC236}">
                <a16:creationId xmlns:a16="http://schemas.microsoft.com/office/drawing/2014/main" id="{13051B17-C13A-4F8B-8BF0-4328654C5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79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840.815">
            <a:extLst>
              <a:ext uri="{FF2B5EF4-FFF2-40B4-BE49-F238E27FC236}">
                <a16:creationId xmlns:a16="http://schemas.microsoft.com/office/drawing/2014/main" id="{0ACFD37C-3D29-442F-91D4-636A1E8A0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8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02.614">
            <a:extLst>
              <a:ext uri="{FF2B5EF4-FFF2-40B4-BE49-F238E27FC236}">
                <a16:creationId xmlns:a16="http://schemas.microsoft.com/office/drawing/2014/main" id="{CF9F14B7-E055-4617-AD10-A57B428B4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6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04.653">
            <a:extLst>
              <a:ext uri="{FF2B5EF4-FFF2-40B4-BE49-F238E27FC236}">
                <a16:creationId xmlns:a16="http://schemas.microsoft.com/office/drawing/2014/main" id="{55D597CE-B486-4E9D-94B2-212C28FD6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1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10.363">
            <a:extLst>
              <a:ext uri="{FF2B5EF4-FFF2-40B4-BE49-F238E27FC236}">
                <a16:creationId xmlns:a16="http://schemas.microsoft.com/office/drawing/2014/main" id="{7C0D5AC9-2AA3-430C-AFB6-7078A2D4A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9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194758.157">
            <a:extLst>
              <a:ext uri="{FF2B5EF4-FFF2-40B4-BE49-F238E27FC236}">
                <a16:creationId xmlns:a16="http://schemas.microsoft.com/office/drawing/2014/main" id="{14CD21B9-E77C-4F78-93B6-22C8593F7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195002.558">
            <a:extLst>
              <a:ext uri="{FF2B5EF4-FFF2-40B4-BE49-F238E27FC236}">
                <a16:creationId xmlns:a16="http://schemas.microsoft.com/office/drawing/2014/main" id="{CE3E873E-9EF3-466C-A7AA-4E8FC86D3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455.808">
            <a:extLst>
              <a:ext uri="{FF2B5EF4-FFF2-40B4-BE49-F238E27FC236}">
                <a16:creationId xmlns:a16="http://schemas.microsoft.com/office/drawing/2014/main" id="{C7CF0116-3A57-43FD-9CD3-A294924ADA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849.609">
            <a:extLst>
              <a:ext uri="{FF2B5EF4-FFF2-40B4-BE49-F238E27FC236}">
                <a16:creationId xmlns:a16="http://schemas.microsoft.com/office/drawing/2014/main" id="{63FDFDC2-0D59-4883-AB3C-74919858F5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49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02.121">
            <a:extLst>
              <a:ext uri="{FF2B5EF4-FFF2-40B4-BE49-F238E27FC236}">
                <a16:creationId xmlns:a16="http://schemas.microsoft.com/office/drawing/2014/main" id="{B4334520-1438-41D6-8464-64A172FB79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25.678">
            <a:extLst>
              <a:ext uri="{FF2B5EF4-FFF2-40B4-BE49-F238E27FC236}">
                <a16:creationId xmlns:a16="http://schemas.microsoft.com/office/drawing/2014/main" id="{C0AD7FB7-6355-4BA5-BAF2-9D5B0EAAE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39.715">
            <a:extLst>
              <a:ext uri="{FF2B5EF4-FFF2-40B4-BE49-F238E27FC236}">
                <a16:creationId xmlns:a16="http://schemas.microsoft.com/office/drawing/2014/main" id="{7FBB4AA5-F7D4-45FC-A890-AD256011E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9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934.128">
            <a:extLst>
              <a:ext uri="{FF2B5EF4-FFF2-40B4-BE49-F238E27FC236}">
                <a16:creationId xmlns:a16="http://schemas.microsoft.com/office/drawing/2014/main" id="{F3472FBE-1FB0-4210-AFB7-DD771F1033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5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714.510">
            <a:extLst>
              <a:ext uri="{FF2B5EF4-FFF2-40B4-BE49-F238E27FC236}">
                <a16:creationId xmlns:a16="http://schemas.microsoft.com/office/drawing/2014/main" id="{D1E0B357-542B-421C-B2CE-1A8DDB39B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3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14.461">
            <a:extLst>
              <a:ext uri="{FF2B5EF4-FFF2-40B4-BE49-F238E27FC236}">
                <a16:creationId xmlns:a16="http://schemas.microsoft.com/office/drawing/2014/main" id="{248DABAE-D186-4732-BF6C-2C2F1A1025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89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30.263">
            <a:extLst>
              <a:ext uri="{FF2B5EF4-FFF2-40B4-BE49-F238E27FC236}">
                <a16:creationId xmlns:a16="http://schemas.microsoft.com/office/drawing/2014/main" id="{2696897F-4C65-441E-905A-C874DE2010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47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46.615">
            <a:extLst>
              <a:ext uri="{FF2B5EF4-FFF2-40B4-BE49-F238E27FC236}">
                <a16:creationId xmlns:a16="http://schemas.microsoft.com/office/drawing/2014/main" id="{3384384E-3260-4E98-B6A0-597AD389D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4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05.212">
            <a:extLst>
              <a:ext uri="{FF2B5EF4-FFF2-40B4-BE49-F238E27FC236}">
                <a16:creationId xmlns:a16="http://schemas.microsoft.com/office/drawing/2014/main" id="{BDD1FB7B-45C1-4B95-8761-166D82F7B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9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32.967">
            <a:extLst>
              <a:ext uri="{FF2B5EF4-FFF2-40B4-BE49-F238E27FC236}">
                <a16:creationId xmlns:a16="http://schemas.microsoft.com/office/drawing/2014/main" id="{12CE9B78-9B75-4B21-BCF4-8A8133A2A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7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4346.654">
            <a:extLst>
              <a:ext uri="{FF2B5EF4-FFF2-40B4-BE49-F238E27FC236}">
                <a16:creationId xmlns:a16="http://schemas.microsoft.com/office/drawing/2014/main" id="{F802BB18-4D41-4223-9DE1-E7459601F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5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48.719">
            <a:extLst>
              <a:ext uri="{FF2B5EF4-FFF2-40B4-BE49-F238E27FC236}">
                <a16:creationId xmlns:a16="http://schemas.microsoft.com/office/drawing/2014/main" id="{9304BED7-E24C-4052-8888-A57C6D25D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04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01.838">
            <a:extLst>
              <a:ext uri="{FF2B5EF4-FFF2-40B4-BE49-F238E27FC236}">
                <a16:creationId xmlns:a16="http://schemas.microsoft.com/office/drawing/2014/main" id="{55CFFEFF-4F8B-4A33-B8FD-4E6FA0A89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98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04.826">
            <a:extLst>
              <a:ext uri="{FF2B5EF4-FFF2-40B4-BE49-F238E27FC236}">
                <a16:creationId xmlns:a16="http://schemas.microsoft.com/office/drawing/2014/main" id="{76DDBD28-922B-4B69-824D-7599C3E4F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6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19.843">
            <a:extLst>
              <a:ext uri="{FF2B5EF4-FFF2-40B4-BE49-F238E27FC236}">
                <a16:creationId xmlns:a16="http://schemas.microsoft.com/office/drawing/2014/main" id="{B1673168-B1B7-405B-AEB8-F98ABF153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7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23.600">
            <a:extLst>
              <a:ext uri="{FF2B5EF4-FFF2-40B4-BE49-F238E27FC236}">
                <a16:creationId xmlns:a16="http://schemas.microsoft.com/office/drawing/2014/main" id="{37F17A9A-EDF7-4424-95D4-3C63B2D6E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611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28.446">
            <a:extLst>
              <a:ext uri="{FF2B5EF4-FFF2-40B4-BE49-F238E27FC236}">
                <a16:creationId xmlns:a16="http://schemas.microsoft.com/office/drawing/2014/main" id="{315E94ED-5906-4144-AEC6-128950A893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34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04.440">
            <a:extLst>
              <a:ext uri="{FF2B5EF4-FFF2-40B4-BE49-F238E27FC236}">
                <a16:creationId xmlns:a16="http://schemas.microsoft.com/office/drawing/2014/main" id="{C8521974-1089-44B6-B8D0-43F40DACA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8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07.172">
            <a:extLst>
              <a:ext uri="{FF2B5EF4-FFF2-40B4-BE49-F238E27FC236}">
                <a16:creationId xmlns:a16="http://schemas.microsoft.com/office/drawing/2014/main" id="{850F4B91-66A3-48F6-AC06-5778A0769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4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34.354">
            <a:extLst>
              <a:ext uri="{FF2B5EF4-FFF2-40B4-BE49-F238E27FC236}">
                <a16:creationId xmlns:a16="http://schemas.microsoft.com/office/drawing/2014/main" id="{3E9A7A43-7048-4456-A9D9-879A2DB39D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8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40.878">
            <a:extLst>
              <a:ext uri="{FF2B5EF4-FFF2-40B4-BE49-F238E27FC236}">
                <a16:creationId xmlns:a16="http://schemas.microsoft.com/office/drawing/2014/main" id="{800AB09A-4ADC-497E-8953-E9F98A8C0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502.427">
            <a:extLst>
              <a:ext uri="{FF2B5EF4-FFF2-40B4-BE49-F238E27FC236}">
                <a16:creationId xmlns:a16="http://schemas.microsoft.com/office/drawing/2014/main" id="{91777A2B-750B-4343-A1A2-10F79B1D4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3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430.983">
            <a:extLst>
              <a:ext uri="{FF2B5EF4-FFF2-40B4-BE49-F238E27FC236}">
                <a16:creationId xmlns:a16="http://schemas.microsoft.com/office/drawing/2014/main" id="{036AD4E4-69AA-457B-8148-858438918C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43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448.789">
            <a:extLst>
              <a:ext uri="{FF2B5EF4-FFF2-40B4-BE49-F238E27FC236}">
                <a16:creationId xmlns:a16="http://schemas.microsoft.com/office/drawing/2014/main" id="{58F98DCF-E0BE-4E73-9D16-5DF72CC33D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1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03.358">
            <a:extLst>
              <a:ext uri="{FF2B5EF4-FFF2-40B4-BE49-F238E27FC236}">
                <a16:creationId xmlns:a16="http://schemas.microsoft.com/office/drawing/2014/main" id="{4FA18A24-35A5-4882-B5EC-F5D5A8E61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9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11.221">
            <a:extLst>
              <a:ext uri="{FF2B5EF4-FFF2-40B4-BE49-F238E27FC236}">
                <a16:creationId xmlns:a16="http://schemas.microsoft.com/office/drawing/2014/main" id="{3140D866-76D9-4C1A-9609-A5E3694FD2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5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18.889">
            <a:extLst>
              <a:ext uri="{FF2B5EF4-FFF2-40B4-BE49-F238E27FC236}">
                <a16:creationId xmlns:a16="http://schemas.microsoft.com/office/drawing/2014/main" id="{034AA312-BEA3-42DA-A175-9431F15A5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22.889">
            <a:extLst>
              <a:ext uri="{FF2B5EF4-FFF2-40B4-BE49-F238E27FC236}">
                <a16:creationId xmlns:a16="http://schemas.microsoft.com/office/drawing/2014/main" id="{0F69AB54-7E88-4E8E-887F-0F7A775691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2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35.669">
            <a:extLst>
              <a:ext uri="{FF2B5EF4-FFF2-40B4-BE49-F238E27FC236}">
                <a16:creationId xmlns:a16="http://schemas.microsoft.com/office/drawing/2014/main" id="{364CB728-B44D-42D7-8F12-06BDE22BA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199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41.169">
            <a:extLst>
              <a:ext uri="{FF2B5EF4-FFF2-40B4-BE49-F238E27FC236}">
                <a16:creationId xmlns:a16="http://schemas.microsoft.com/office/drawing/2014/main" id="{14BA8BE4-758B-40D4-8332-54EBFC669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82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0.495">
            <a:extLst>
              <a:ext uri="{FF2B5EF4-FFF2-40B4-BE49-F238E27FC236}">
                <a16:creationId xmlns:a16="http://schemas.microsoft.com/office/drawing/2014/main" id="{9D327F62-0966-4AA7-B2AA-746EE9375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6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6.380">
            <a:extLst>
              <a:ext uri="{FF2B5EF4-FFF2-40B4-BE49-F238E27FC236}">
                <a16:creationId xmlns:a16="http://schemas.microsoft.com/office/drawing/2014/main" id="{2008EEFA-EDDC-45B8-8A61-4D2B1EAB5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527.801">
            <a:extLst>
              <a:ext uri="{FF2B5EF4-FFF2-40B4-BE49-F238E27FC236}">
                <a16:creationId xmlns:a16="http://schemas.microsoft.com/office/drawing/2014/main" id="{5825AAE0-AF5E-42A1-95A1-0D9FB058D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6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8.683">
            <a:extLst>
              <a:ext uri="{FF2B5EF4-FFF2-40B4-BE49-F238E27FC236}">
                <a16:creationId xmlns:a16="http://schemas.microsoft.com/office/drawing/2014/main" id="{5C12513C-3905-4200-890D-55C281FCA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18.278">
            <a:extLst>
              <a:ext uri="{FF2B5EF4-FFF2-40B4-BE49-F238E27FC236}">
                <a16:creationId xmlns:a16="http://schemas.microsoft.com/office/drawing/2014/main" id="{C5BEC222-24CA-4AD0-81C7-6E07A19FB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95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24.687">
            <a:extLst>
              <a:ext uri="{FF2B5EF4-FFF2-40B4-BE49-F238E27FC236}">
                <a16:creationId xmlns:a16="http://schemas.microsoft.com/office/drawing/2014/main" id="{0A87D55C-9B28-4E8F-9CA1-98DC630122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45.408">
            <a:extLst>
              <a:ext uri="{FF2B5EF4-FFF2-40B4-BE49-F238E27FC236}">
                <a16:creationId xmlns:a16="http://schemas.microsoft.com/office/drawing/2014/main" id="{06F53B99-A400-4492-B7F2-26B8B37DC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9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48.265">
            <a:extLst>
              <a:ext uri="{FF2B5EF4-FFF2-40B4-BE49-F238E27FC236}">
                <a16:creationId xmlns:a16="http://schemas.microsoft.com/office/drawing/2014/main" id="{3B7CC9AD-B5E2-43B3-96A0-87DB36C59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43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51.128">
            <a:extLst>
              <a:ext uri="{FF2B5EF4-FFF2-40B4-BE49-F238E27FC236}">
                <a16:creationId xmlns:a16="http://schemas.microsoft.com/office/drawing/2014/main" id="{6C709406-8FDB-4B98-ACE6-728D47D89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8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1.762">
            <a:extLst>
              <a:ext uri="{FF2B5EF4-FFF2-40B4-BE49-F238E27FC236}">
                <a16:creationId xmlns:a16="http://schemas.microsoft.com/office/drawing/2014/main" id="{C0BB1038-AA99-4A97-B62F-230127C29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5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6.599">
            <a:extLst>
              <a:ext uri="{FF2B5EF4-FFF2-40B4-BE49-F238E27FC236}">
                <a16:creationId xmlns:a16="http://schemas.microsoft.com/office/drawing/2014/main" id="{084E071A-C1EE-4038-8BF4-34927F230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3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9.355">
            <a:extLst>
              <a:ext uri="{FF2B5EF4-FFF2-40B4-BE49-F238E27FC236}">
                <a16:creationId xmlns:a16="http://schemas.microsoft.com/office/drawing/2014/main" id="{D1839701-63A2-4ADC-ABE7-4257D058CE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0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15.834">
            <a:extLst>
              <a:ext uri="{FF2B5EF4-FFF2-40B4-BE49-F238E27FC236}">
                <a16:creationId xmlns:a16="http://schemas.microsoft.com/office/drawing/2014/main" id="{5BA6F091-E3DF-4C0E-8170-D3EB29DDC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</Words>
  <Application>Microsoft Office PowerPoint</Application>
  <PresentationFormat>Widescreen</PresentationFormat>
  <Paragraphs>2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3</cp:revision>
  <dcterms:created xsi:type="dcterms:W3CDTF">2022-07-26T00:23:51Z</dcterms:created>
  <dcterms:modified xsi:type="dcterms:W3CDTF">2022-08-25T14:57:30Z</dcterms:modified>
</cp:coreProperties>
</file>